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6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08F28-07C4-D75F-99F4-1F03ED2624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E8312-DF90-776A-3184-ED68683BE3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D01F0-6316-CEDD-8D93-1C883BCC8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DB10-1387-453D-93ED-42F2DD7FB6FD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C0191B-F7C3-B4A6-F283-5D1D9963D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CED1D-EB8E-BDBB-564D-3DE1FF2E2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27DF6-FA74-4F49-8645-5D3815826E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0338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CF585-BBE1-F37C-9F8F-63941B6E4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D220A0-30EC-83AD-72CA-2DE88D394E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09095-040F-09EE-1F94-E2520A160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DB10-1387-453D-93ED-42F2DD7FB6FD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D8CE3-C100-781F-3560-7EF86679C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9C87A-7E3E-2C0F-CED9-4EAB7FFE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27DF6-FA74-4F49-8645-5D3815826E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5927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51DB94-989E-070E-03D9-EED0A8DB05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502447-E883-BDE4-252E-3C70307F1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AD814-5F80-3680-8646-C03803E96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DB10-1387-453D-93ED-42F2DD7FB6FD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48D91-0A24-71ED-94CC-4DF928668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19973-001B-57F9-D2F8-D793E9CE1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27DF6-FA74-4F49-8645-5D3815826E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3599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D967E-F988-8273-7F83-EFABDC5C6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EAD9F-3048-4C35-EC9E-26C414027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0227C-DEC1-3D10-849B-31BE0F641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DB10-1387-453D-93ED-42F2DD7FB6FD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ACA29B-46C1-C5F3-90C8-BF5FA1925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0F77D-8068-2423-0828-DA403AE49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27DF6-FA74-4F49-8645-5D3815826E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220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59905-5225-889C-5274-044BAC8CE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79ACEE-FFED-57CE-49B0-BFC243224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100BF-740F-BAC7-3BBD-24A6B3754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DB10-1387-453D-93ED-42F2DD7FB6FD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69C03-00CC-A035-D0E9-F0E80360C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D47AD-E72A-0E6C-76FE-ED067453C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27DF6-FA74-4F49-8645-5D3815826E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4927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2B0F7-0534-C1A8-18B0-2B3037767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7BDF4-A4E9-A199-A376-E0B91D75D2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B56415-5512-CBA2-2DAB-DD313886B3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0F431C-790A-6D5B-B64E-D29F0ED7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DB10-1387-453D-93ED-42F2DD7FB6FD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B87976-4933-6EC1-24A2-8DBEA07DF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7631A-B95A-E2EF-10C1-6D3E745E8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27DF6-FA74-4F49-8645-5D3815826E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1728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5864C-24B5-D5C1-5DE5-51D8A0970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43A20C-F57E-A66A-B611-7A61E79D64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BE2298-562B-33D1-DE04-F5BB79D924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5A5409-95BE-EFBC-6080-D475DE1A30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EAF366-CF91-BC47-DE4C-B256407570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66EBFE-E633-BAEB-C92A-2F48D3CBA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DB10-1387-453D-93ED-42F2DD7FB6FD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2FB01B-C870-4D6C-7FDA-33EDE2136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6BA76A-EB02-403D-CF8D-53BD1524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27DF6-FA74-4F49-8645-5D3815826E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0286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49000-0613-8D0A-60FB-FF7EA1948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E1CA4E-DC7B-5450-6ABD-E86E87914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DB10-1387-453D-93ED-42F2DD7FB6FD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F50663-1B81-097B-1AE1-261E0FC53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91A3FF-8A2F-090A-642F-03586EFA0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27DF6-FA74-4F49-8645-5D3815826E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347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7AB1A9-E566-48CA-374A-D457A0F77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DB10-1387-453D-93ED-42F2DD7FB6FD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C6B390-4E85-C7BE-0A5E-309B86380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C0641B-ADC8-6524-C5AF-7E882F52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27DF6-FA74-4F49-8645-5D3815826E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9191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88E0C-944C-4D26-F2EB-73197DDF1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E227E-3F89-9953-4B96-2AFA91A22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96FBED-FDB2-760F-5966-8FBB64A416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0FF483-CAB0-6B4E-774E-133D9266F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DB10-1387-453D-93ED-42F2DD7FB6FD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27EAD0-722D-0C18-60DC-8D636AE49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F695FB-272B-8B06-78DE-A69A54EC8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27DF6-FA74-4F49-8645-5D3815826E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1385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DDD41-626A-34D4-23A8-180917BEA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B7AB72-971B-7C55-3167-A57D1E568E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850206-CDDB-D0B9-1DFA-1A5FB963D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64A476-3A9D-30F1-C62E-8E461B917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DB10-1387-453D-93ED-42F2DD7FB6FD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A36F7-7852-4BC1-9D17-32A6305F3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7CF016-18E8-6990-6104-FAE283997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27DF6-FA74-4F49-8645-5D3815826E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2898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49E6C1-33BF-03B8-D1DA-8F114E10D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A99F17-0BBC-E99C-11FD-4B3C7F80D7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5C57FB-D9C9-C6EF-7983-77060E5702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DDB10-1387-453D-93ED-42F2DD7FB6FD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AD4DA-1690-4644-CBE1-6667643B52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ABF97-BBD3-3ADA-7887-B4CED29E27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27DF6-FA74-4F49-8645-5D3815826E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677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1B3C0-04CB-557B-4F71-4D471EC593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8EFE8E-7C01-A695-18C1-59CCFF3C28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1BC03A-8E85-405E-B106-DCE01230E2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40" y="239178"/>
            <a:ext cx="12192000" cy="637964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F25C089-B095-2908-A38E-E9581D564699}"/>
              </a:ext>
            </a:extLst>
          </p:cNvPr>
          <p:cNvSpPr txBox="1"/>
          <p:nvPr/>
        </p:nvSpPr>
        <p:spPr>
          <a:xfrm>
            <a:off x="894842" y="283399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B34775-0259-EAE4-3C9B-27ADBB93414C}"/>
              </a:ext>
            </a:extLst>
          </p:cNvPr>
          <p:cNvSpPr txBox="1"/>
          <p:nvPr/>
        </p:nvSpPr>
        <p:spPr>
          <a:xfrm>
            <a:off x="1524000" y="311242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5E347D-739A-C013-1639-94F3BB532E22}"/>
              </a:ext>
            </a:extLst>
          </p:cNvPr>
          <p:cNvSpPr txBox="1"/>
          <p:nvPr/>
        </p:nvSpPr>
        <p:spPr>
          <a:xfrm>
            <a:off x="2277984" y="341737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875340-3399-42C5-0A46-316262A91C78}"/>
              </a:ext>
            </a:extLst>
          </p:cNvPr>
          <p:cNvSpPr txBox="1"/>
          <p:nvPr/>
        </p:nvSpPr>
        <p:spPr>
          <a:xfrm>
            <a:off x="2946380" y="378670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E5C017-EDA5-13B8-CDCB-9EF234CBD354}"/>
              </a:ext>
            </a:extLst>
          </p:cNvPr>
          <p:cNvSpPr txBox="1"/>
          <p:nvPr/>
        </p:nvSpPr>
        <p:spPr>
          <a:xfrm>
            <a:off x="3624394" y="411204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CCDE77-932B-0FFB-F1A6-0D86D6284464}"/>
              </a:ext>
            </a:extLst>
          </p:cNvPr>
          <p:cNvSpPr txBox="1"/>
          <p:nvPr/>
        </p:nvSpPr>
        <p:spPr>
          <a:xfrm>
            <a:off x="4366069" y="440477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9962FC-081A-5E60-1509-2DC3FF02C37A}"/>
              </a:ext>
            </a:extLst>
          </p:cNvPr>
          <p:cNvSpPr txBox="1"/>
          <p:nvPr/>
        </p:nvSpPr>
        <p:spPr>
          <a:xfrm>
            <a:off x="5142207" y="4749345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E04EEC-DD11-F149-59AB-A4672FAD798D}"/>
              </a:ext>
            </a:extLst>
          </p:cNvPr>
          <p:cNvSpPr txBox="1"/>
          <p:nvPr/>
        </p:nvSpPr>
        <p:spPr>
          <a:xfrm>
            <a:off x="5851804" y="507313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064C18D-560F-676D-EEEF-55E36CCEB699}"/>
              </a:ext>
            </a:extLst>
          </p:cNvPr>
          <p:cNvSpPr txBox="1"/>
          <p:nvPr/>
        </p:nvSpPr>
        <p:spPr>
          <a:xfrm>
            <a:off x="7217818" y="5728371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18ACEF6-C4F6-1F5E-0310-3995B8FCC9D9}"/>
              </a:ext>
            </a:extLst>
          </p:cNvPr>
          <p:cNvSpPr txBox="1"/>
          <p:nvPr/>
        </p:nvSpPr>
        <p:spPr>
          <a:xfrm>
            <a:off x="6529688" y="5366305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</a:t>
            </a:r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972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Harper</dc:creator>
  <cp:lastModifiedBy>Madeline Crawford</cp:lastModifiedBy>
  <cp:revision>1</cp:revision>
  <dcterms:created xsi:type="dcterms:W3CDTF">2023-01-16T22:17:22Z</dcterms:created>
  <dcterms:modified xsi:type="dcterms:W3CDTF">2023-11-02T05:19:53Z</dcterms:modified>
</cp:coreProperties>
</file>